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93" r:id="rId2"/>
    <p:sldId id="274" r:id="rId3"/>
    <p:sldId id="279" r:id="rId4"/>
    <p:sldId id="257" r:id="rId5"/>
    <p:sldId id="296" r:id="rId6"/>
    <p:sldId id="292" r:id="rId7"/>
    <p:sldId id="299" r:id="rId8"/>
    <p:sldId id="298" r:id="rId9"/>
    <p:sldId id="300" r:id="rId10"/>
    <p:sldId id="272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EA379379-D4F5-43D1-861B-ED6AB24B4854}">
          <p14:sldIdLst>
            <p14:sldId id="293"/>
            <p14:sldId id="274"/>
            <p14:sldId id="279"/>
            <p14:sldId id="257"/>
            <p14:sldId id="296"/>
            <p14:sldId id="292"/>
            <p14:sldId id="299"/>
            <p14:sldId id="298"/>
            <p14:sldId id="300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74" autoAdjust="0"/>
  </p:normalViewPr>
  <p:slideViewPr>
    <p:cSldViewPr>
      <p:cViewPr>
        <p:scale>
          <a:sx n="100" d="100"/>
          <a:sy n="100" d="100"/>
        </p:scale>
        <p:origin x="1914" y="2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1232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8292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7241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8481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0491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7376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1836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791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0523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5377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46197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414A6-27DE-4774-B8EF-3358B0D4592A}" type="datetimeFigureOut">
              <a:rPr lang="ru-RU" smtClean="0"/>
              <a:t>15.05.2024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5207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1043608" y="151180"/>
            <a:ext cx="7992888" cy="6632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автономное профессиональное образовательное учреждение</a:t>
            </a:r>
          </a:p>
          <a:p>
            <a:pPr algn="ctr"/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Вологодской области</a:t>
            </a:r>
          </a:p>
          <a:p>
            <a:pPr algn="ctr"/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«Вологодский колледж связи и информационных технологий»</a:t>
            </a:r>
          </a:p>
          <a:p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0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ОТЧЕТ ПО ПРАКТИКЕ</a:t>
            </a:r>
          </a:p>
          <a:p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lnSpc>
                <a:spcPct val="150000"/>
              </a:lnSpc>
            </a:pPr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группы ИСП-420р: </a:t>
            </a:r>
          </a:p>
          <a:p>
            <a:pPr algn="r">
              <a:lnSpc>
                <a:spcPct val="150000"/>
              </a:lnSpc>
            </a:pPr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Белова Карина Алексеевна</a:t>
            </a:r>
          </a:p>
          <a:p>
            <a:pPr algn="r">
              <a:lnSpc>
                <a:spcPct val="150000"/>
              </a:lnSpc>
            </a:pPr>
            <a:endParaRPr lang="ru-RU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lnSpc>
                <a:spcPct val="150000"/>
              </a:lnSpc>
            </a:pPr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практики от организации:</a:t>
            </a:r>
          </a:p>
          <a:p>
            <a:pPr algn="r">
              <a:lnSpc>
                <a:spcPct val="150000"/>
              </a:lnSpc>
            </a:pPr>
            <a:r>
              <a:rPr lang="ru-RU" dirty="0" err="1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Мозохин</a:t>
            </a:r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Максим Александрович</a:t>
            </a:r>
          </a:p>
          <a:p>
            <a:pPr algn="r">
              <a:lnSpc>
                <a:spcPct val="150000"/>
              </a:lnSpc>
            </a:pPr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практики от колледжа:</a:t>
            </a:r>
          </a:p>
          <a:p>
            <a:pPr algn="r">
              <a:lnSpc>
                <a:spcPct val="150000"/>
              </a:lnSpc>
            </a:pPr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Зернова Наталья Вениаминовна</a:t>
            </a:r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Вологда,</a:t>
            </a:r>
          </a:p>
          <a:p>
            <a:pPr algn="ctr"/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</a:t>
            </a:r>
            <a:r>
              <a:rPr lang="en-US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1" y="207485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52894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03648" y="2904669"/>
            <a:ext cx="6768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675111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322776" y="222423"/>
            <a:ext cx="2498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МЕСТО ПРАКТИКИ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11E24E0-360A-48EE-85E3-F6616BBE65E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603" y="1170108"/>
            <a:ext cx="6418793" cy="45177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0811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448679" y="222423"/>
            <a:ext cx="22466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РАБОЧЕЕ МЕСТО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637C1AE-2A38-4802-A095-DBE73B1EC04E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3" t="5051" r="9545"/>
          <a:stretch/>
        </p:blipFill>
        <p:spPr bwMode="auto">
          <a:xfrm>
            <a:off x="1646038" y="1124744"/>
            <a:ext cx="5851922" cy="527846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64480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"/>
          <p:cNvPicPr/>
          <p:nvPr/>
        </p:nvPicPr>
        <p:blipFill>
          <a:blip r:embed="rId2"/>
          <a:stretch/>
        </p:blipFill>
        <p:spPr>
          <a:xfrm>
            <a:off x="181800" y="222480"/>
            <a:ext cx="711000" cy="711000"/>
          </a:xfrm>
          <a:prstGeom prst="rect">
            <a:avLst/>
          </a:prstGeom>
          <a:ln w="0">
            <a:noFill/>
          </a:ln>
        </p:spPr>
      </p:pic>
      <p:sp>
        <p:nvSpPr>
          <p:cNvPr id="41" name="TextBox 1"/>
          <p:cNvSpPr/>
          <p:nvPr/>
        </p:nvSpPr>
        <p:spPr>
          <a:xfrm>
            <a:off x="2812320" y="378720"/>
            <a:ext cx="411012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ИСПОЛЬЗУЕМЫЕ ТЕХНОЛОГИИ </a:t>
            </a:r>
            <a:endParaRPr lang="ru-RU" sz="2000" b="0" strike="noStrike" spc="-1" dirty="0">
              <a:latin typeface="Arial"/>
            </a:endParaRPr>
          </a:p>
        </p:txBody>
      </p:sp>
      <p:pic>
        <p:nvPicPr>
          <p:cNvPr id="8" name="Рисунок 7" descr="Visual Studio Code — Википедия">
            <a:extLst>
              <a:ext uri="{FF2B5EF4-FFF2-40B4-BE49-F238E27FC236}">
                <a16:creationId xmlns:a16="http://schemas.microsoft.com/office/drawing/2014/main" id="{CE6410EA-CF24-4618-ACB2-B743C359F1B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997013" y="4172109"/>
            <a:ext cx="1565477" cy="156547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FC3BF1B-A853-44DA-A286-B06F56DCBD5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4013915" y="4186195"/>
            <a:ext cx="1116170" cy="167273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CE12EFC-3292-41CB-9016-C97E87777E0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024" y="3998954"/>
            <a:ext cx="1956120" cy="195612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D52F3013-62F4-4586-9AD6-853BDD442C8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31" r="2358" b="53839"/>
          <a:stretch/>
        </p:blipFill>
        <p:spPr>
          <a:xfrm>
            <a:off x="870302" y="1350624"/>
            <a:ext cx="3384376" cy="2110473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FBF44069-60B7-47F3-9B13-FB0A3E894CE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68" t="55121" r="21320" b="4182"/>
          <a:stretch/>
        </p:blipFill>
        <p:spPr>
          <a:xfrm>
            <a:off x="4516840" y="1559705"/>
            <a:ext cx="1656184" cy="1860695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6B5EB189-EDC4-4F68-A641-62333F47F6E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6" t="54404" r="80239" b="2158"/>
          <a:stretch/>
        </p:blipFill>
        <p:spPr>
          <a:xfrm>
            <a:off x="6435186" y="1533168"/>
            <a:ext cx="1703032" cy="19860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17814" y="227132"/>
            <a:ext cx="1308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МАКЕТЫ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9E5E410-458D-427F-8056-E63A7F416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607" y="1628799"/>
            <a:ext cx="124554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369C399-1661-4F2D-898B-FA999AFD33D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3" y="1412776"/>
            <a:ext cx="3480435" cy="4265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6E35A1E-0383-4A17-A13B-DD5B8FC1E873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412776"/>
            <a:ext cx="4290060" cy="43027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7771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56286" y="222423"/>
            <a:ext cx="12314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9E5E410-458D-427F-8056-E63A7F416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607" y="1628799"/>
            <a:ext cx="124554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A878F79-66A1-4CF4-906F-CE907B43E66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1320368"/>
            <a:ext cx="3931073" cy="4217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8AE3196-DDC8-4103-9527-665AAB8817E6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748" y="1561441"/>
            <a:ext cx="4784090" cy="366776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BACDF1E-0445-483F-AB0D-D0F600B56A04}"/>
              </a:ext>
            </a:extLst>
          </p:cNvPr>
          <p:cNvSpPr txBox="1"/>
          <p:nvPr/>
        </p:nvSpPr>
        <p:spPr>
          <a:xfrm>
            <a:off x="819674" y="5722734"/>
            <a:ext cx="2111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Главная страница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22E2B9-5FF2-471C-99E9-F2F89F3DC6C9}"/>
              </a:ext>
            </a:extLst>
          </p:cNvPr>
          <p:cNvSpPr txBox="1"/>
          <p:nvPr/>
        </p:nvSpPr>
        <p:spPr>
          <a:xfrm>
            <a:off x="6180982" y="5722734"/>
            <a:ext cx="10536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Каталог</a:t>
            </a:r>
          </a:p>
        </p:txBody>
      </p:sp>
    </p:spTree>
    <p:extLst>
      <p:ext uri="{BB962C8B-B14F-4D97-AF65-F5344CB8AC3E}">
        <p14:creationId xmlns:p14="http://schemas.microsoft.com/office/powerpoint/2010/main" val="1879481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56286" y="222423"/>
            <a:ext cx="12314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9E5E410-458D-427F-8056-E63A7F416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607" y="1628799"/>
            <a:ext cx="1245543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ACDF1E-0445-483F-AB0D-D0F600B56A04}"/>
              </a:ext>
            </a:extLst>
          </p:cNvPr>
          <p:cNvSpPr txBox="1"/>
          <p:nvPr/>
        </p:nvSpPr>
        <p:spPr>
          <a:xfrm>
            <a:off x="405997" y="3381255"/>
            <a:ext cx="44690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с информацией о фильме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22E2B9-5FF2-471C-99E9-F2F89F3DC6C9}"/>
              </a:ext>
            </a:extLst>
          </p:cNvPr>
          <p:cNvSpPr txBox="1"/>
          <p:nvPr/>
        </p:nvSpPr>
        <p:spPr>
          <a:xfrm>
            <a:off x="4644008" y="6247542"/>
            <a:ext cx="38179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Модальное окно регистрации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DB2A258-ACA4-4293-B041-EC1F75B799C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997" y="1046808"/>
            <a:ext cx="4781715" cy="23401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E586BD7-82CF-4BE8-9BBC-7F9DB93E6A98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5595" y="3878481"/>
            <a:ext cx="4965791" cy="24304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6272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557238" y="220455"/>
            <a:ext cx="2029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БАЗА ДАННЫХ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87FA427-A22F-4874-A7B9-5673EA1443E3}"/>
              </a:ext>
            </a:extLst>
          </p:cNvPr>
          <p:cNvPicPr/>
          <p:nvPr/>
        </p:nvPicPr>
        <p:blipFill rotWithShape="1">
          <a:blip r:embed="rId3"/>
          <a:srcRect b="19011"/>
          <a:stretch/>
        </p:blipFill>
        <p:spPr bwMode="auto">
          <a:xfrm>
            <a:off x="498586" y="1963211"/>
            <a:ext cx="8146828" cy="293157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74374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99415" y="220455"/>
            <a:ext cx="13451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ВЕРСТКА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8C7F870-09F0-426F-89CE-B2B2660F3179}"/>
              </a:ext>
            </a:extLst>
          </p:cNvPr>
          <p:cNvPicPr/>
          <p:nvPr/>
        </p:nvPicPr>
        <p:blipFill rotWithShape="1">
          <a:blip r:embed="rId3"/>
          <a:srcRect l="17398"/>
          <a:stretch/>
        </p:blipFill>
        <p:spPr>
          <a:xfrm>
            <a:off x="532022" y="1266987"/>
            <a:ext cx="3816424" cy="41433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DADAAED-B2CB-4862-842A-11E86D40BDF4}"/>
              </a:ext>
            </a:extLst>
          </p:cNvPr>
          <p:cNvPicPr/>
          <p:nvPr/>
        </p:nvPicPr>
        <p:blipFill rotWithShape="1">
          <a:blip r:embed="rId4"/>
          <a:srcRect l="17155"/>
          <a:stretch/>
        </p:blipFill>
        <p:spPr>
          <a:xfrm>
            <a:off x="4795556" y="1340768"/>
            <a:ext cx="3477270" cy="38176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C2080A-347F-452B-8106-0B15ACFD642E}"/>
              </a:ext>
            </a:extLst>
          </p:cNvPr>
          <p:cNvSpPr txBox="1"/>
          <p:nvPr/>
        </p:nvSpPr>
        <p:spPr>
          <a:xfrm>
            <a:off x="1331640" y="5406517"/>
            <a:ext cx="20287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Код регистрации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20936E-60BD-47D7-8C43-0C68715C14F8}"/>
              </a:ext>
            </a:extLst>
          </p:cNvPr>
          <p:cNvSpPr txBox="1"/>
          <p:nvPr/>
        </p:nvSpPr>
        <p:spPr>
          <a:xfrm>
            <a:off x="5252553" y="5406517"/>
            <a:ext cx="28867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Код вывода информации о фильме</a:t>
            </a:r>
          </a:p>
        </p:txBody>
      </p:sp>
    </p:spTree>
    <p:extLst>
      <p:ext uri="{BB962C8B-B14F-4D97-AF65-F5344CB8AC3E}">
        <p14:creationId xmlns:p14="http://schemas.microsoft.com/office/powerpoint/2010/main" val="403289412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1158</TotalTime>
  <Words>80</Words>
  <Application>Microsoft Office PowerPoint</Application>
  <PresentationFormat>Экран (4:3)</PresentationFormat>
  <Paragraphs>34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пк</dc:creator>
  <cp:lastModifiedBy>Kolychev Nikita</cp:lastModifiedBy>
  <cp:revision>67</cp:revision>
  <dcterms:created xsi:type="dcterms:W3CDTF">2021-02-24T17:53:01Z</dcterms:created>
  <dcterms:modified xsi:type="dcterms:W3CDTF">2024-05-15T08:12:37Z</dcterms:modified>
</cp:coreProperties>
</file>

<file path=docProps/thumbnail.jpeg>
</file>